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D"/>
        </a:solidFill>
      </p:bgPr>
    </p:bg>
    <p:spTree>
      <p:nvGrpSpPr>
        <p:cNvPr id="1" name=""/>
        <p:cNvGrpSpPr/>
        <p:nvPr/>
      </p:nvGrpSpPr>
      <p:grpSpPr>
        <a:xfrm>
          <a:off x="0" y="0"/>
          <a:ext cx="0" cy="0"/>
          <a:chOff x="0" y="0"/>
          <a:chExt cx="0" cy="0"/>
        </a:xfrm>
      </p:grpSpPr>
      <p:sp>
        <p:nvSpPr>
          <p:cNvPr id="2" name="Shape 0"/>
          <p:cNvSpPr/>
          <p:nvPr/>
        </p:nvSpPr>
        <p:spPr>
          <a:xfrm>
            <a:off x="0" y="0"/>
            <a:ext cx="12188952" cy="6858000"/>
          </a:xfrm>
          <a:prstGeom prst="rect">
            <a:avLst/>
          </a:prstGeom>
          <a:solidFill>
            <a:srgbClr val="08111D"/>
          </a:solidFill>
          <a:ln w="12700">
            <a:solidFill>
              <a:srgbClr val="08111D">
                <a:alpha val="0"/>
              </a:srgbClr>
            </a:solidFill>
            <a:prstDash val="solid"/>
          </a:ln>
        </p:spPr>
      </p:sp>
      <p:sp>
        <p:nvSpPr>
          <p:cNvPr id="3" name="Shape 1"/>
          <p:cNvSpPr/>
          <p:nvPr/>
        </p:nvSpPr>
        <p:spPr>
          <a:xfrm>
            <a:off x="566928" y="749808"/>
            <a:ext cx="182880" cy="2103120"/>
          </a:xfrm>
          <a:prstGeom prst="rect">
            <a:avLst/>
          </a:prstGeom>
          <a:solidFill>
            <a:srgbClr val="4CC9F0"/>
          </a:solidFill>
          <a:ln w="12700">
            <a:solidFill>
              <a:srgbClr val="4CC9F0">
                <a:alpha val="0"/>
              </a:srgbClr>
            </a:solidFill>
            <a:prstDash val="solid"/>
          </a:ln>
        </p:spPr>
      </p:sp>
      <p:sp>
        <p:nvSpPr>
          <p:cNvPr id="4" name="Text 2"/>
          <p:cNvSpPr/>
          <p:nvPr/>
        </p:nvSpPr>
        <p:spPr>
          <a:xfrm>
            <a:off x="932688" y="804672"/>
            <a:ext cx="8961120" cy="1170432"/>
          </a:xfrm>
          <a:prstGeom prst="rect">
            <a:avLst/>
          </a:prstGeom>
          <a:noFill/>
          <a:ln/>
        </p:spPr>
        <p:txBody>
          <a:bodyPr wrap="square" lIns="0" tIns="0" rIns="0" bIns="0" rtlCol="0" anchor="ctr"/>
          <a:lstStyle/>
          <a:p>
            <a:pPr indent="0" marL="0">
              <a:buNone/>
            </a:pPr>
            <a:r>
              <a:rPr lang="en-US" sz="2600" b="1" dirty="0">
                <a:solidFill>
                  <a:srgbClr val="F8FBFF"/>
                </a:solidFill>
                <a:latin typeface="Aptos Display" pitchFamily="34" charset="0"/>
                <a:ea typeface="Aptos Display" pitchFamily="34" charset="-122"/>
                <a:cs typeface="Aptos Display" pitchFamily="34" charset="-120"/>
              </a:rPr>
              <a:t>Français new energy partner presentation for real estate teams</a:t>
            </a:r>
            <a:endParaRPr lang="en-US" sz="2600" dirty="0"/>
          </a:p>
        </p:txBody>
      </p:sp>
      <p:sp>
        <p:nvSpPr>
          <p:cNvPr id="5" name="Text 3"/>
          <p:cNvSpPr/>
          <p:nvPr/>
        </p:nvSpPr>
        <p:spPr>
          <a:xfrm>
            <a:off x="950976" y="2084832"/>
            <a:ext cx="7863840" cy="566928"/>
          </a:xfrm>
          <a:prstGeom prst="rect">
            <a:avLst/>
          </a:prstGeom>
          <a:noFill/>
          <a:ln/>
        </p:spPr>
        <p:txBody>
          <a:bodyPr wrap="square" lIns="0" tIns="0" rIns="0" bIns="0" rtlCol="0" anchor="ctr"/>
          <a:lstStyle/>
          <a:p>
            <a:pPr indent="0" marL="0">
              <a:buNone/>
            </a:pPr>
            <a:r>
              <a:rPr lang="en-US" sz="1300" dirty="0">
                <a:solidFill>
                  <a:srgbClr val="A6BDD2"/>
                </a:solidFill>
                <a:latin typeface="Aptos" pitchFamily="34" charset="0"/>
                <a:ea typeface="Aptos" pitchFamily="34" charset="-122"/>
                <a:cs typeface="Aptos" pitchFamily="34" charset="-120"/>
              </a:rPr>
              <a:t>Generated from the active 秒搭 conversation</a:t>
            </a:r>
            <a:endParaRPr lang="en-US" sz="1300" dirty="0"/>
          </a:p>
        </p:txBody>
      </p:sp>
      <p:sp>
        <p:nvSpPr>
          <p:cNvPr id="6" name="Text 4"/>
          <p:cNvSpPr/>
          <p:nvPr/>
        </p:nvSpPr>
        <p:spPr>
          <a:xfrm>
            <a:off x="950976" y="5230368"/>
            <a:ext cx="6035040" cy="347472"/>
          </a:xfrm>
          <a:prstGeom prst="rect">
            <a:avLst/>
          </a:prstGeom>
          <a:noFill/>
          <a:ln/>
        </p:spPr>
        <p:txBody>
          <a:bodyPr wrap="square" lIns="0" tIns="0" rIns="0" bIns="0" rtlCol="0" anchor="ctr"/>
          <a:lstStyle/>
          <a:p>
            <a:pPr indent="0" marL="0">
              <a:buNone/>
            </a:pPr>
            <a:r>
              <a:rPr lang="en-US" sz="1100" dirty="0">
                <a:solidFill>
                  <a:srgbClr val="7FDBFF"/>
                </a:solidFill>
                <a:latin typeface="Aptos" pitchFamily="34" charset="0"/>
                <a:ea typeface="Aptos" pitchFamily="34" charset="-122"/>
                <a:cs typeface="Aptos" pitchFamily="34" charset="-120"/>
              </a:rPr>
              <a:t>Objective: Turn the current conversation into a structured presentation artifact</a:t>
            </a:r>
            <a:endParaRPr lang="en-US" sz="1100" dirty="0"/>
          </a:p>
        </p:txBody>
      </p:sp>
      <p:sp>
        <p:nvSpPr>
          <p:cNvPr id="7" name="Text 5"/>
          <p:cNvSpPr/>
          <p:nvPr/>
        </p:nvSpPr>
        <p:spPr>
          <a:xfrm>
            <a:off x="950976" y="5760720"/>
            <a:ext cx="4389120" cy="219456"/>
          </a:xfrm>
          <a:prstGeom prst="rect">
            <a:avLst/>
          </a:prstGeom>
          <a:noFill/>
          <a:ln/>
        </p:spPr>
        <p:txBody>
          <a:bodyPr wrap="square" lIns="0" tIns="0" rIns="0" bIns="0" rtlCol="0" anchor="ctr"/>
          <a:lstStyle/>
          <a:p>
            <a:pPr indent="0" marL="0">
              <a:buNone/>
            </a:pPr>
            <a:r>
              <a:rPr lang="en-US" sz="1000" dirty="0">
                <a:solidFill>
                  <a:srgbClr val="7D93A8"/>
                </a:solidFill>
                <a:latin typeface="Aptos" pitchFamily="34" charset="0"/>
                <a:ea typeface="Aptos" pitchFamily="34" charset="-122"/>
                <a:cs typeface="Aptos" pitchFamily="34" charset="-120"/>
              </a:rPr>
              <a:t>Generated by 秒搭</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1</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Français new energy partner presentation for real estate teams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Example objective: Build a complete PPT example that a Chinese-first or local-market team could actually download and present.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Topic title: Français new energy partner presentation for real estate teams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Target audience: Users searching for practical templates and high-quality examples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Industry: General business</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Open with the core intent and what the deck will resolve.</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2</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Current Situation</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Locale: fr-FR</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 France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Search intent: Find a high-quality Français new energy partner presentation for real estate teams example to adapt quickly.</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SEO keywords: Français new energy partner presentation for real estate teams, presentation, France, French, Français new energy partner presentation for real estate teams PPT Examples, Français new energy partner presentation for real estate teams France, General business PPT Examples, Français new energy partner presentation for real estate teams template, Français new energy partner presentation for real estate teams example deck, Français new energy partner presentation for real estate teams pitch deck, Français new energy partner presentation for real estate teams report deck, Français new energy partner presentation for real estate teams PowerPoint sample, Français new energy partner presentation for real estate teams speaker notes, Français new energy partner presentation for real estate teams modèle, Français new energy partner presentation for real estate teams exemple, Français new energy partner presentation for real estate teams télécharger</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Explain the present state before proposing action.</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3</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Key Findings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conversation and files to ground the argument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Extract the few signals that matter most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findings specific and decision-oriented</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Present the strongest facts or synthesized observations.</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4</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Recommended Approach</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Regional nuance: Balance brand tone and clarity, keep the narrative polished, and avoid generic sales wording.</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Market notes: Balance brand tone and clarity, keep the narrative polished, and avoid generic sales wording.</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Describe the proposed direction and why it is the best path.</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5</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Assets and Memory</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Carry forward reusable decisions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files attached to the work</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memory to improve future execution</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Show why this workspace compounds value over time.</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6</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Next Steps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Confirm the objective and audience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Refine the deck with any missing data or files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Download the PPTX and continue editing or presenting</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Close with concrete actions and ownership.</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秒搭</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Français new energy partner presentation for real estate teams</dc:title>
  <dc:subject>Turn the current conversation into a structured presentation artifact</dc:subject>
  <dc:creator>秒搭</dc:creator>
  <cp:lastModifiedBy>秒搭</cp:lastModifiedBy>
  <cp:revision>1</cp:revision>
  <dcterms:created xsi:type="dcterms:W3CDTF">2026-05-19T19:17:23Z</dcterms:created>
  <dcterms:modified xsi:type="dcterms:W3CDTF">2026-05-19T19:17:23Z</dcterms:modified>
</cp:coreProperties>
</file>