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Français new energy partner presentation for professional services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Français new energy partner presentation for professional services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Français new energy partner presentation for professional services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fr-FR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Français new energy partner presentation for professional services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Français new energy partner presentation for professional services, presentation, France, French, Français new energy partner presentation for professional services PPT Examples, Français new energy partner presentation for professional services France, General business PPT Examples, Français new energy partner presentation for professional services template, Français new energy partner presentation for professional services example deck, Français new energy partner presentation for professional services pitch deck, Français new energy partner presentation for professional services report deck, Français new energy partner presentation for professional services PowerPoint sample, Français new energy partner presentation for professional services speaker notes, Français new energy partner presentation for professional services modèle, Français new energy partner presentation for professional services exemple, Français new energy partner presentation for professional services télécharger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Balance brand tone and clarity, keep the narrative polished, and avoid generic sales wording.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Balance brand tone and clarity, keep the narrative polished, and avoid generic sales wording.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 new energy partner presentation for professional services</dc:title>
  <dc:subject>Turn the current conversation into a structured presentation artifact</dc:subject>
  <dc:creator>秒搭</dc:creator>
  <cp:lastModifiedBy>秒搭</cp:lastModifiedBy>
  <cp:revision>1</cp:revision>
  <dcterms:created xsi:type="dcterms:W3CDTF">2026-05-20T19:17:23Z</dcterms:created>
  <dcterms:modified xsi:type="dcterms:W3CDTF">2026-05-20T19:17:23Z</dcterms:modified>
</cp:coreProperties>
</file>