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nonprofits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nonprofits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nonprofits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nonprofits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nonprofits, presentation, France, French, Français new energy partner presentation for nonprofits PPT Examples, Français new energy partner presentation for nonprofits France, General business PPT Examples, Français new energy partner presentation for nonprofits template, Français new energy partner presentation for nonprofits example deck, Français new energy partner presentation for nonprofits pitch deck, Français new energy partner presentation for nonprofits report deck, Français new energy partner presentation for nonprofits PowerPoint sample, Français new energy partner presentation for nonprofits speaker notes, Français new energy partner presentation for nonprofits modèle, Français new energy partner presentation for nonprofits exemple, Français new energy partner presentation for nonprofits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nonprofits</dc:title>
  <dc:subject>Turn the current conversation into a structured presentation artifact</dc:subject>
  <dc:creator>秒搭</dc:creator>
  <cp:lastModifiedBy>秒搭</cp:lastModifiedBy>
  <cp:revision>1</cp:revision>
  <dcterms:created xsi:type="dcterms:W3CDTF">2026-05-18T19:17:24Z</dcterms:created>
  <dcterms:modified xsi:type="dcterms:W3CDTF">2026-05-18T19:17:24Z</dcterms:modified>
</cp:coreProperties>
</file>