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local businesses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local businesses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local businesses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local businesses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local businesses, presentation, France, French, Français new energy partner presentation for local businesses PPT Examples, Français new energy partner presentation for local businesses France, General business PPT Examples, Français new energy partner presentation for local businesses template, Français new energy partner presentation for local businesses example deck, Français new energy partner presentation for local businesses pitch deck, Français new energy partner presentation for local businesses report deck, Français new energy partner presentation for local businesses PowerPoint sample, Français new energy partner presentation for local businesses speaker notes, Français new energy partner presentation for local businesses modèle, Français new energy partner presentation for local businesses exemple, Français new energy partner presentation for local businesses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local businesses</dc:title>
  <dc:subject>Turn the current conversation into a structured presentation artifact</dc:subject>
  <dc:creator>秒搭</dc:creator>
  <cp:lastModifiedBy>秒搭</cp:lastModifiedBy>
  <cp:revision>1</cp:revision>
  <dcterms:created xsi:type="dcterms:W3CDTF">2026-05-17T19:17:23Z</dcterms:created>
  <dcterms:modified xsi:type="dcterms:W3CDTF">2026-05-17T19:17:23Z</dcterms:modified>
</cp:coreProperties>
</file>