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hospitality brands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hospitality brands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hospitality brands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hospitality brands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hospitality brands, presentation, France, French, Français new energy partner presentation for hospitality brands PPT Examples, Français new energy partner presentation for hospitality brands France, General business PPT Examples, Français new energy partner presentation for hospitality brands template, Français new energy partner presentation for hospitality brands example deck, Français new energy partner presentation for hospitality brands pitch deck, Français new energy partner presentation for hospitality brands report deck, Français new energy partner presentation for hospitality brands PowerPoint sample, Français new energy partner presentation for hospitality brands speaker notes, Français new energy partner presentation for hospitality brands modèle, Français new energy partner presentation for hospitality brands exemple, Français new energy partner presentation for hospitality brands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hospitality brands</dc:title>
  <dc:subject>Turn the current conversation into a structured presentation artifact</dc:subject>
  <dc:creator>秒搭</dc:creator>
  <cp:lastModifiedBy>秒搭</cp:lastModifiedBy>
  <cp:revision>1</cp:revision>
  <dcterms:created xsi:type="dcterms:W3CDTF">2026-05-20T19:17:23Z</dcterms:created>
  <dcterms:modified xsi:type="dcterms:W3CDTF">2026-05-20T19:17:23Z</dcterms:modified>
</cp:coreProperties>
</file>