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Français new energy partner presentation for franchises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Français new energy partner presentation for franchises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Français new energy partner presentation for franchises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fr-FR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Français new energy partner presentation for franchises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Français new energy partner presentation for franchises, presentation, France, French, Français new energy partner presentation for franchises PPT Examples, Français new energy partner presentation for franchises France, General business PPT Examples, Français new energy partner presentation for franchises template, Français new energy partner presentation for franchises example deck, Français new energy partner presentation for franchises pitch deck, Français new energy partner presentation for franchises report deck, Français new energy partner presentation for franchises PowerPoint sample, Français new energy partner presentation for franchises speaker notes, Français new energy partner presentation for franchises modèle, Français new energy partner presentation for franchises exemple, Français new energy partner presentation for franchises télécharger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Balance brand tone and clarity, keep the narrative polished, and avoid generic sales wording.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Balance brand tone and clarity, keep the narrative polished, and avoid generic sales wording.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 new energy partner presentation for franchises</dc:title>
  <dc:subject>Turn the current conversation into a structured presentation artifact</dc:subject>
  <dc:creator>秒搭</dc:creator>
  <cp:lastModifiedBy>秒搭</cp:lastModifiedBy>
  <cp:revision>1</cp:revision>
  <dcterms:created xsi:type="dcterms:W3CDTF">2026-05-17T19:17:23Z</dcterms:created>
  <dcterms:modified xsi:type="dcterms:W3CDTF">2026-05-17T19:17:23Z</dcterms:modified>
</cp:coreProperties>
</file>