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Français new energy partner presentation for enterprise teams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Français new energy partner presentation for enterprise teams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Français new energy partner presentation for enterprise teams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fr-FR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France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Français new energy partner presentation for enterprise teams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Français new energy partner presentation for enterprise teams, presentation, France, French, Français new energy partner presentation for enterprise teams PPT Examples, Français new energy partner presentation for enterprise teams France, General business PPT Examples, Français new energy partner presentation for enterprise teams template, Français new energy partner presentation for enterprise teams example deck, Français new energy partner presentation for enterprise teams pitch deck, Français new energy partner presentation for enterprise teams report deck, Français new energy partner presentation for enterprise teams PowerPoint sample, Français new energy partner presentation for enterprise teams speaker notes, Français new energy partner presentation for enterprise teams modèle, Français new energy partner presentation for enterprise teams exemple, Français new energy partner presentation for enterprise teams télécharger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Balance brand tone and clarity, keep the narrative polished, and avoid generic sales wording.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Balance brand tone and clarity, keep the narrative polished, and avoid generic sales wording.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Français new energy partner presentation for enterprise teams</dc:title>
  <dc:subject>Turn the current conversation into a structured presentation artifact</dc:subject>
  <dc:creator>秒搭</dc:creator>
  <cp:lastModifiedBy>秒搭</cp:lastModifiedBy>
  <cp:revision>1</cp:revision>
  <dcterms:created xsi:type="dcterms:W3CDTF">2026-05-18T19:17:24Z</dcterms:created>
  <dcterms:modified xsi:type="dcterms:W3CDTF">2026-05-18T19:17:24Z</dcterms:modified>
</cp:coreProperties>
</file>