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111D"/>
        </a:solidFill>
      </p:bgPr>
    </p:bg>
    <p:spTree>
      <p:nvGrpSpPr>
        <p:cNvPr id="1" name=""/>
        <p:cNvGrpSpPr/>
        <p:nvPr/>
      </p:nvGrpSpPr>
      <p:grpSpPr>
        <a:xfrm>
          <a:off x="0" y="0"/>
          <a:ext cx="0" cy="0"/>
          <a:chOff x="0" y="0"/>
          <a:chExt cx="0" cy="0"/>
        </a:xfrm>
      </p:grpSpPr>
      <p:sp>
        <p:nvSpPr>
          <p:cNvPr id="2" name="Shape 0"/>
          <p:cNvSpPr/>
          <p:nvPr/>
        </p:nvSpPr>
        <p:spPr>
          <a:xfrm>
            <a:off x="0" y="0"/>
            <a:ext cx="12188952" cy="6858000"/>
          </a:xfrm>
          <a:prstGeom prst="rect">
            <a:avLst/>
          </a:prstGeom>
          <a:solidFill>
            <a:srgbClr val="08111D"/>
          </a:solidFill>
          <a:ln w="12700">
            <a:solidFill>
              <a:srgbClr val="08111D">
                <a:alpha val="0"/>
              </a:srgbClr>
            </a:solidFill>
            <a:prstDash val="solid"/>
          </a:ln>
        </p:spPr>
      </p:sp>
      <p:sp>
        <p:nvSpPr>
          <p:cNvPr id="3" name="Shape 1"/>
          <p:cNvSpPr/>
          <p:nvPr/>
        </p:nvSpPr>
        <p:spPr>
          <a:xfrm>
            <a:off x="566928" y="749808"/>
            <a:ext cx="182880" cy="2103120"/>
          </a:xfrm>
          <a:prstGeom prst="rect">
            <a:avLst/>
          </a:prstGeom>
          <a:solidFill>
            <a:srgbClr val="4CC9F0"/>
          </a:solidFill>
          <a:ln w="12700">
            <a:solidFill>
              <a:srgbClr val="4CC9F0">
                <a:alpha val="0"/>
              </a:srgbClr>
            </a:solidFill>
            <a:prstDash val="solid"/>
          </a:ln>
        </p:spPr>
      </p:sp>
      <p:sp>
        <p:nvSpPr>
          <p:cNvPr id="4" name="Text 2"/>
          <p:cNvSpPr/>
          <p:nvPr/>
        </p:nvSpPr>
        <p:spPr>
          <a:xfrm>
            <a:off x="932688" y="804672"/>
            <a:ext cx="8961120" cy="1170432"/>
          </a:xfrm>
          <a:prstGeom prst="rect">
            <a:avLst/>
          </a:prstGeom>
          <a:noFill/>
          <a:ln/>
        </p:spPr>
        <p:txBody>
          <a:bodyPr wrap="square" lIns="0" tIns="0" rIns="0" bIns="0" rtlCol="0" anchor="ctr"/>
          <a:lstStyle/>
          <a:p>
            <a:pPr indent="0" marL="0">
              <a:buNone/>
            </a:pPr>
            <a:r>
              <a:rPr lang="en-US" sz="2600" b="1" dirty="0">
                <a:solidFill>
                  <a:srgbClr val="F8FBFF"/>
                </a:solidFill>
                <a:latin typeface="Aptos Display" pitchFamily="34" charset="0"/>
                <a:ea typeface="Aptos Display" pitchFamily="34" charset="-122"/>
                <a:cs typeface="Aptos Display" pitchFamily="34" charset="-120"/>
              </a:rPr>
              <a:t>Français new energy partner presentation for ecommerce operators</a:t>
            </a:r>
            <a:endParaRPr lang="en-US" sz="2600" dirty="0"/>
          </a:p>
        </p:txBody>
      </p:sp>
      <p:sp>
        <p:nvSpPr>
          <p:cNvPr id="5" name="Text 3"/>
          <p:cNvSpPr/>
          <p:nvPr/>
        </p:nvSpPr>
        <p:spPr>
          <a:xfrm>
            <a:off x="950976" y="2084832"/>
            <a:ext cx="7863840" cy="566928"/>
          </a:xfrm>
          <a:prstGeom prst="rect">
            <a:avLst/>
          </a:prstGeom>
          <a:noFill/>
          <a:ln/>
        </p:spPr>
        <p:txBody>
          <a:bodyPr wrap="square" lIns="0" tIns="0" rIns="0" bIns="0" rtlCol="0" anchor="ctr"/>
          <a:lstStyle/>
          <a:p>
            <a:pPr indent="0" marL="0">
              <a:buNone/>
            </a:pPr>
            <a:r>
              <a:rPr lang="en-US" sz="1300" dirty="0">
                <a:solidFill>
                  <a:srgbClr val="A6BDD2"/>
                </a:solidFill>
                <a:latin typeface="Aptos" pitchFamily="34" charset="0"/>
                <a:ea typeface="Aptos" pitchFamily="34" charset="-122"/>
                <a:cs typeface="Aptos" pitchFamily="34" charset="-120"/>
              </a:rPr>
              <a:t>Generated from the active 秒搭 conversation</a:t>
            </a:r>
            <a:endParaRPr lang="en-US" sz="1300" dirty="0"/>
          </a:p>
        </p:txBody>
      </p:sp>
      <p:sp>
        <p:nvSpPr>
          <p:cNvPr id="6" name="Text 4"/>
          <p:cNvSpPr/>
          <p:nvPr/>
        </p:nvSpPr>
        <p:spPr>
          <a:xfrm>
            <a:off x="950976" y="5230368"/>
            <a:ext cx="6035040" cy="347472"/>
          </a:xfrm>
          <a:prstGeom prst="rect">
            <a:avLst/>
          </a:prstGeom>
          <a:noFill/>
          <a:ln/>
        </p:spPr>
        <p:txBody>
          <a:bodyPr wrap="square" lIns="0" tIns="0" rIns="0" bIns="0" rtlCol="0" anchor="ctr"/>
          <a:lstStyle/>
          <a:p>
            <a:pPr indent="0" marL="0">
              <a:buNone/>
            </a:pPr>
            <a:r>
              <a:rPr lang="en-US" sz="1100" dirty="0">
                <a:solidFill>
                  <a:srgbClr val="7FDBFF"/>
                </a:solidFill>
                <a:latin typeface="Aptos" pitchFamily="34" charset="0"/>
                <a:ea typeface="Aptos" pitchFamily="34" charset="-122"/>
                <a:cs typeface="Aptos" pitchFamily="34" charset="-120"/>
              </a:rPr>
              <a:t>Objective: Turn the current conversation into a structured presentation artifact</a:t>
            </a:r>
            <a:endParaRPr lang="en-US" sz="1100" dirty="0"/>
          </a:p>
        </p:txBody>
      </p:sp>
      <p:sp>
        <p:nvSpPr>
          <p:cNvPr id="7" name="Text 5"/>
          <p:cNvSpPr/>
          <p:nvPr/>
        </p:nvSpPr>
        <p:spPr>
          <a:xfrm>
            <a:off x="950976" y="5760720"/>
            <a:ext cx="4389120" cy="219456"/>
          </a:xfrm>
          <a:prstGeom prst="rect">
            <a:avLst/>
          </a:prstGeom>
          <a:noFill/>
          <a:ln/>
        </p:spPr>
        <p:txBody>
          <a:bodyPr wrap="square" lIns="0" tIns="0" rIns="0" bIns="0" rtlCol="0" anchor="ctr"/>
          <a:lstStyle/>
          <a:p>
            <a:pPr indent="0" marL="0">
              <a:buNone/>
            </a:pPr>
            <a:r>
              <a:rPr lang="en-US" sz="1000" dirty="0">
                <a:solidFill>
                  <a:srgbClr val="7D93A8"/>
                </a:solidFill>
                <a:latin typeface="Aptos" pitchFamily="34" charset="0"/>
                <a:ea typeface="Aptos" pitchFamily="34" charset="-122"/>
                <a:cs typeface="Aptos" pitchFamily="34" charset="-120"/>
              </a:rPr>
              <a:t>Generated by 秒搭</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1</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Français new energy partner presentation for ecommerce operators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Example objective: Build a complete PPT example that a Chinese-first or local-market team could actually download and present.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Topic title: Français new energy partner presentation for ecommerce operators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Target audience: Users searching for practical templates and high-quality examples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Industry: General business</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Open with the core intent and what the deck will resolve.</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2</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Current Situation</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Locale: fr-FR</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Region: France</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Search intent: Find a high-quality Français new energy partner presentation for ecommerce operators example to adapt quickly.</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SEO keywords: Français new energy partner presentation for ecommerce operators, presentation, France, French, Français new energy partner presentation for ecommerce operators PPT Examples, Français new energy partner presentation for ecommerce operators France, General business PPT Examples, Français new energy partner presentation for ecommerce operators template, Français new energy partner presentation for ecommerce operators example deck, Français new energy partner presentation for ecommerce operators pitch deck, Français new energy partner presentation for ecommerce operators report deck, Français new energy partner presentation for ecommerce operators PowerPoint sample, Français new energy partner presentation for ecommerce operators speaker notes, Français new energy partner presentation for ecommerce operators modèle, Français new energy partner presentation for ecommerce operators exemple, Français new energy partner presentation for ecommerce operators télécharger</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Explain the present state before proposing action.</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3</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Key Findings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Use conversation and files to ground the argument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Extract the few signals that matter most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Keep findings specific and decision-oriented</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Present the strongest facts or synthesized observations.</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4</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Recommended Approach</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Regional nuance: Balance brand tone and clarity, keep the narrative polished, and avoid generic sales wording.</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Market notes: Balance brand tone and clarity, keep the narrative polished, and avoid generic sales wording.</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Describe the proposed direction and why it is the best path.</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5</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Assets and Memory</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Carry forward reusable decisions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Keep files attached to the work</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Use memory to improve future execution</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Show why this workspace compounds value over time.</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6</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Next Steps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Confirm the objective and audience</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Refine the deck with any missing data or files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Download the PPTX and continue editing or presenting</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Close with concrete actions and ownership.</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秒搭</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Français new energy partner presentation for ecommerce operators</dc:title>
  <dc:subject>Turn the current conversation into a structured presentation artifact</dc:subject>
  <dc:creator>秒搭</dc:creator>
  <cp:lastModifiedBy>秒搭</cp:lastModifiedBy>
  <cp:revision>1</cp:revision>
  <dcterms:created xsi:type="dcterms:W3CDTF">2026-05-16T19:17:22Z</dcterms:created>
  <dcterms:modified xsi:type="dcterms:W3CDTF">2026-05-16T19:17:22Z</dcterms:modified>
</cp:coreProperties>
</file>