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Français new energy partner presentation for consulting firms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Français new energy partner presentation for consulting firms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Français new energy partner presentation for consulting firms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fr-FR</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France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Français new energy partner presentation for consulting firms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Français new energy partner presentation for consulting firms, presentation, France, French, Français new energy partner presentation for consulting firms PPT Examples, Français new energy partner presentation for consulting firms France, General business PPT Examples, Français new energy partner presentation for consulting firms template, Français new energy partner presentation for consulting firms example deck, Français new energy partner presentation for consulting firms pitch deck, Français new energy partner presentation for consulting firms report deck, Français new energy partner presentation for consulting firms PowerPoint sample, Français new energy partner presentation for consulting firms speaker notes, Français new energy partner presentation for consulting firms modèle, Français new energy partner presentation for consulting firms exemple, Français new energy partner presentation for consulting firms télécharger</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Balance brand tone and clarity, keep the narrative polished, and avoid generic sales wording.</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Balance brand tone and clarity, keep the narrative polished, and avoid generic sales wording.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Français new energy partner presentation for consulting firms</dc:title>
  <dc:subject>Turn the current conversation into a structured presentation artifact</dc:subject>
  <dc:creator>秒搭</dc:creator>
  <cp:lastModifiedBy>秒搭</cp:lastModifiedBy>
  <cp:revision>1</cp:revision>
  <dcterms:created xsi:type="dcterms:W3CDTF">2026-05-15T19:17:17Z</dcterms:created>
  <dcterms:modified xsi:type="dcterms:W3CDTF">2026-05-15T19:17:17Z</dcterms:modified>
</cp:coreProperties>
</file>