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manufacturing digital transformation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manufacturing digital transformation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manufacturing digital transformation deck for hospitality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manufacturing digital transformation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