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Français hospital operations review deck for ecommerce operators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Français hospital operations review deck for ecommerce operators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Français hospital operations review deck for ecommerce operators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fr-FR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France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Français hospital operations review deck for ecommerce operators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Français hospital operations review deck for ecommerce operators, presentation, France, French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Balance brand tone and clarity, keep the narrative polished, and avoid generic sales wording.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Balance brand tone and clarity, keep the narrative polished, and avoid generic sales wording.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Français hospital operations review deck for ecommerce operators</dc:title>
  <dc:subject>Turn the current conversation into a structured presentation artifact</dc:subject>
  <dc:creator>秒搭</dc:creator>
  <cp:lastModifiedBy>秒搭</cp:lastModifiedBy>
  <cp:revision>1</cp:revision>
  <dcterms:created xsi:type="dcterms:W3CDTF">2026-05-06T19:17:20Z</dcterms:created>
  <dcterms:modified xsi:type="dcterms:W3CDTF">2026-05-06T19:17:20Z</dcterms:modified>
</cp:coreProperties>
</file>