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RH pour onboarding des nouveaux salariés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RH pour onboarding des nouveaux salariés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RH pour onboarding des nouveaux salariés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Responsables RH, chargés de recrutement, managers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Ressources humaines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Trouver un exemple de présentation d'onboarding RH à utiliser lors de l'accueil de nouveaux collaborateurs.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onboarding présentation exemple, ppt intégration salarié, présentation accueil nouveaux collaborateurs, template RH onboarding, support intégration entreprise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Mettre l'accent sur la clarté des informations pratiques, le cadre de travail, les valeurs et la qualité de vie au travail, avec un ton rassurant et professionnel.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onboarding RH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RH pour onboarding des nouveaux salariés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