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immobilière pour vendre un programme neuf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immobilière pour vendre un programme neuf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immobilière pour vendre un programme neuf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Promoteurs immobiliers, commerciaux immobilier, agences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Immobilier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Télécharger un exemple de présentation immobilière pour commercialiser un programme neuf ou convaincre des investisseurs.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présentation immobilière exemple, ppt programme neuf, deck promotion immobilière, présentation vente immobilier, template immobilier france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Intégrer les codes du marché français: localisation précise, cadre réglementaire, dispositifs éventuels, calendrier de livraison et présentation rassurante des garanties.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commerciale immobilière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immobilière pour vendre un programme neuf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