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notesMasterIdLst>
    <p:notesMasterId r:id="rId11"/>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notesMaster" Target="notesMasters/notesMaster1.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Exemple de présentation de stratégie marketing annuelle</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Plan marketing annuel structuré pour comité de direction ou présentation client</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Présenter une stratégie marketing annuelle claire, pilotable et adaptée au marché français, avec priorités, feuille de route, budget et indicateurs de performance.</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Contexte, ambition et enjeux 2025</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Accélérer la croissance tout en renforçant la préférence de marque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Aligner acquisition, fidélisation et image dans un plan unique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Répondre à un marché plus concurrentiel et à des cycles de décision plus longs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Donner au comité une vision lisible des priorités et des moyens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Ouvrir la présentation en posant le cadre stratégique. Expliquer que le plan marketing annuel ne vise pas seulement la visibilité, mais la contribution directe au chiffre d’affaires, à la différenciation de la marque et à la qualité du pipeline. Insister sur la nécessité d’un pilotage plus rigoureux dans un contexte de pression budgétaire et de concurrence accrue.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Diagnostic de l’année précédente</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Notoriété en progression, mais couverture de cible encore inégale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Génération de leads correcte, avec un taux de conversion à améliorer</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Forte dépendance à quelques canaux d’acquisition payants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Contenus jugés utiles, mais rythme de diffusion insuffisant</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Présenter un bilan synthétique de l’année écoulée. Mettre en avant les points forts à consolider et les limites à corriger. La logique attendue par un public de direction est simple : ce que nous avons appris, ce qui a fonctionné, ce qui doit évoluer. Éviter une lecture exhaustive des données, privilégier les enseignements actionnables.</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Objectifs marketing annuels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Augmenter la notoriété qualifiée sur les segments prioritaires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Développer un pipeline marketing plus régulier et mieux scoré</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Améliorer le taux de conversion entre lead, MQL et opportunité</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Renforcer la fidélisation via contenus, CRM et programmes relationnels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Expliquer que les objectifs sont construits autour de quatre axes : visibilité, acquisition, conversion et rétention. Ils doivent être cohérents avec les objectifs commerciaux et suffisamment mesurables pour être suivis en comité mensuel ou trimestriel. Si nécessaire à l’oral, donner des exemples de cibles chiffrées sans surcharger la slide.</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Axes stratégiques retenus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Prioriser les segments à plus forte valeur et potentiel de transformation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Combiner marque et performance dans une approche omnicanale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Industrialiser la production de contenus par temps fort et persona</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Mieux synchroniser marketing, sales et communication corporate</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Cette slide présente les grands choix de stratégie. Montrer que le plan n’est pas une liste d’actions isolées mais un ensemble cohérent. Insister sur l’équilibre entre construction de marque et génération de résultats à court terme. Souligner aussi le besoin d’alignement transverse, souvent clé dans les organisations françaises.</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Plan d’actions par levier</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Digital : SEO, SEA, social media et campagnes de retargeting</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Contenu : livres blancs, cas clients, webinars et articles experts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Relationnel : nurturing CRM, emailings segmentés et marketing automation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Événementiel : salons, petits-déjeuners clients et prises de parole métier</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Décliner la stratégie en leviers concrets. L’objectif est de rendre visible le mix marketing retenu et de montrer comment chaque canal contribue à l’ensemble. À l’oral, préciser que les actions seront priorisées selon leur impact attendu, leur coût et leur capacité à soutenir les temps forts commerciaux.</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Roadmap annuelle et allocation budgétaire</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T1 : cadrage, messages, actifs clés et lancement des campagnes tests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T2 : montée en puissance de l’acquisition et premier temps fort contenu</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T3 : accélération relationnelle, événements et optimisation des conversions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T4 : bilan, arbitrages budgétaires et préparation du plan suivant</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Présenter une vision annuelle lisible, très attendue dans un format de direction. Expliquer que la répartition budgétaire suit la saisonnalité métier et les priorités business. La roadmap doit rassurer sur la capacité d’exécution : qui fait quoi, à quel moment, et avec quels jalons de décision.</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7</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Pilotage, KPI et gouvernance</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KPI de marque : portée, trafic qualifié, engagement et part de voix</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KPI business : leads, MQL, coût d’acquisition et contribution au pipeline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Revues mensuelles de performance et points trimestriels d’arbitrage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Tableau de bord unique partagé entre marketing, commerce et direction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Mettre en avant les indicateurs qui serviront réellement au pilotage. La direction attend des métriques simples, lisibles et reliées à la performance. Insister sur la gouvernance : fréquence de revue, responsabilités, capacité à ajuster rapidement les investissements si les résultats diffèrent des hypothèses initiales.</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8</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Recommandation finale et prochaines étapes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Valider les priorités stratégiques et les segments cibles retenus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Confirmer le budget annuel et les ressources nécessaires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Lancer le T1 avec un dispositif de mesure opérationnel dès le départ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Planifier un premier comité de suivi à 30 jours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Conclure avec une demande claire de décision ou d’alignement. Cette dernière slide doit transformer la présentation en plan d’action. Recommander une validation rapide des priorités, du budget et du mode de pilotage afin d’éviter les retards d’exécution. Terminer sur une dynamique de mise en œuvre concrète.</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Exemple de présentation de stratégie marketing annuelle</dc:title>
  <dc:subject>Présenter une stratégie marketing annuelle claire, pilotable et adaptée au marché français, avec priorités, feuille de route, budget et indicateurs de performance.</dc:subject>
  <dc:creator>秒搭</dc:creator>
  <cp:lastModifiedBy>秒搭</cp:lastModifiedBy>
  <cp:revision>1</cp:revision>
  <dcterms:created xsi:type="dcterms:W3CDTF">2026-03-17T16:46:01Z</dcterms:created>
  <dcterms:modified xsi:type="dcterms:W3CDTF">2026-03-17T16:46:01Z</dcterms:modified>
</cp:coreProperties>
</file>