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résultats trimestriels pour comité de direction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résultats trimestriels pour comité de direction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Exemple de présentation de résultats trimestriels pour comité de direction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Directions générales, responsables financiers, managers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Gestion d'entreprise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Chercher un exemple de ppt de résultats trimestriels pour une revue de performance en entreprise.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présentation résultats trimestriels, ppt comité de direction, business review exemple, template revue performance, présentation KPI entreprise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Adopter un style sobre et crédible, avec une place importante pour les KPI, les commentaires d'écart et les plans d'action, comme souvent attendu dans les directions françaises.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Revue de performance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 de présentation de résultats trimestriels pour comité de direction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2026-03-17T19:17:05Z</dcterms:created>
  <dcterms:modified xsi:type="dcterms:W3CDTF">2026-03-17T19:17:05Z</dcterms:modified>
</cp:coreProperties>
</file>