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rapport RSE pour entreprise française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Exemple de présentation de rapport RSE pour entreprise française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Exemple de présentation de rapport RSE pour entreprise française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Responsables RSE, directions communication, directions générales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RSE / Développement durable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Télécharger un exemple de présentation RSE pour communiquer des engagements et résultats de manière structurée.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présentation RSE exemple, ppt développement durable entreprise, rapport RSE présentation, template ESG france, présentation engagements entreprise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Valoriser la transparence, les indicateurs suivis, les actions concrètes et une mise en forme institutionnelle, en ligne avec les attentes du marché français sur la responsabilité d'entreprise.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Présentation rapport RSE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 de présentation de rapport RSE pour entreprise française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