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projet pour appel d'offres public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projet pour appel d'offres public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projet pour appel d'offres public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Consultants, cabinets de conseil, agences, prestataires B2B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Marchés publics / Services professionnels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Télécharger un exemple de présentation projet pour répondre à un appel d'offres ou soutenir une soutenance orale.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appel d'offres présentation, ppt réponse marché public, présentation méthodologie projet, soutenance appel d'offres, template offre de service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Tenir compte des attentes françaises sur la rigueur, la conformité, la lisibilité de la méthodologie et la mise en avant de références pertinentes plutôt qu'un discours trop commercial.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de réponse à appel d'offres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projet pour appel d'offres public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