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lancement de produit pour une marque en France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lancement de produit pour une marque en France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de lancement de produit pour une marque en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Chefs de produit, équipes marketing, marques retail et e-commerce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Produit / Retail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Trouver un exemple de présentation de lancement produit pour un comité interne, un distributeur ou des partenaires.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lancement produit présentation, ppt go to market exemple, présentation chef de produit, template lancement marque, deck lancement commercial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Soigner le storytelling de marque, les éléments de différenciation et la cohérence visuelle, avec une approche plus élégante que promotionnelle.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Présentation lancement produit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de lancement de produit pour une marque en France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