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formation interne en entreprise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formation interne en entreprise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de formation interne en entreprise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Formateurs, responsables L&amp;D, managers, RH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Formation professionnelle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Chercher un exemple de présentation de formation interne pour animer un atelier ou un module de montée en compétences.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présentation formation exemple, ppt formation interne, support pédagogique entreprise, template atelier professionnel, présentation learning and development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Privilégier une présentation claire, didactique et professionnelle, adaptée aux contextes de formation en entreprise en France, sans jargon excessif.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Support de formation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de formation interne en entreprise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