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business plan pour banque ou investisseurs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business plan pour banque ou investisseurs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business plan pour banque ou investisseurs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Entrepreneurs, créateurs d'entreprise, conseillers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Entrepreneuriat / Finance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Chercher un exemple de présentation de business plan à montrer à une banque, un partenaire ou un investisseur.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business plan présentation exemple, ppt création entreprise, présentation financement banque, template business plan, deck projet entrepreneurial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Prévoir un équilibre entre vision du projet et sérieux financier, avec hypothèses explicites et structure rassurante, en phase avec les attentes bancaires en France.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business plan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business plan pour banque ou investisseurs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