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d'agence social media pour gagner un nouveau client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d'agence social media pour gagner un nouveau client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Exemple de présentation d'agence social media pour gagner un nouveau client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Agences de communication, freelances social media, consultants marketing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Agence / Communication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Télécharger un exemple de présentation d'agence social media pour répondre à un brief ou prospecter un client.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présentation agence exemple, ppt agence social media, deck agence communication, présentation proposition client, template agence marketing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Conserver une tonalité raffinée et crédible, avec preuves, méthode et résultats, adaptée aux attentes de marques françaises attentives à l'image de marque.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Présentation d'agence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présentation d'agence social media pour gagner un nouveau client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