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Exemple de présentation commerciale B2B pour une PME française</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Modèle prêt à adapter pour prospecter, présenter une offre et convaincre un client professionnel</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Fournir un exemple de deck commercial B2B clair, crédible et directement réutilisable par une PME française pour présenter son offre à des prospects.</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Qui sommes-nous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PME française spécialisée dans l’accompagnement B2B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Une offre conçue pour des cycles de vente concrets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Approche orientée résultats, simplicité et proximité client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Interlocuteur dédié du cadrage au déploiement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Ouvrir la présentation avec un positionnement sobre et professionnel. Présenter l’entreprise, son rôle et sa manière de travailler sans surpromesse. L’objectif est d’installer rapidement la crédibilité et la lisibilité de l’offre.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Les enjeux de nos clients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Manque de temps pour structurer la démarche commerciale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Difficulté à clarifier la proposition de valeur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Cycles de décision longs côté clients B2B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Besoin de preuves concrètes avant engagement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Montrer que l’on comprend la réalité des PME françaises : ressources limitées, attentes de retour sur investissement, besoin de clarté. Cette slide sert à créer l’alignement avec les préoccupations du prospect.</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Notre offre en réponse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Diagnostic rapide de la situation commerciale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Recommandations opérationnelles et priorisées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Mise en œuvre accompagnée avec livrables clairs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Suivi des résultats et points d’ajustement réguliers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Présenter l’offre comme une réponse structurée aux enjeux exposés. Rester concret : ce que l’on fait, comment on le fait, et ce que le client reçoit. Éviter le jargon et privilégier une logique de parcours.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Ce qui nous différencie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Méthode simple à déployer dans une PME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Discours commercial adapté aux décideurs français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Accompagnement pragmatique, sans complexité inutile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Vision business, exécution et suivi dans la durée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Mettre en avant les éléments différenciants avec une tonalité mesurée. Il s’agit de rassurer sur la capacité à travailler avec une PME et à produire des résultats tangibles sans lourdeur organisationnelle.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Références et résultats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Cas clients comparables en taille et en secteur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Exemples de gains en efficacité commerciale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Retours positifs sur la qualité d’accompagnement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Références disponibles sur demande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Les PME françaises attendent des preuves. Mentionner des références crédibles, idéalement proches du contexte du prospect. Si les données sont sensibles, utiliser des indicateurs anonymisés et proposer un échange plus détaillé ensuite.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Modalités d’accompagnement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Phase de cadrage avec objectifs partagés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Planning réaliste et jalons identifiés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Livrables définis dès le lancement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Conditions tarifaires présentées en toute transparence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Cette slide est essentielle pour rendre l’offre achetable. Expliquer comment démarre la mission, quels sont les livrables, le rythme de travail et l’esprit des conditions commerciales. La transparence renforce la confiance.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Prochaine étape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Organiser un échange de qualification de 30 minutes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Valider vos priorités commerciales actuelles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Adapter ce modèle à votre offre et à votre cible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Préparer une version prête à envoyer ou à présenter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Conclure avec un appel à l’action simple et professionnel. Proposer une prochaine étape concrète, facile à accepter, pour transformer la présentation en opportunité commerciale. L’objectif est d’avancer sans pression excessive.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Exemple de présentation commerciale B2B pour une PME française</dc:title>
  <dc:subject>Fournir un exemple de deck commercial B2B clair, crédible et directement réutilisable par une PME française pour présenter son offre à des prospects.</dc:subject>
  <dc:creator>秒搭</dc:creator>
  <cp:lastModifiedBy>秒搭</cp:lastModifiedBy>
  <cp:revision>1</cp:revision>
  <dcterms:created xsi:type="dcterms:W3CDTF">2026-03-17T14:14:57Z</dcterms:created>
  <dcterms:modified xsi:type="dcterms:W3CDTF">2026-03-17T14:14:57Z</dcterms:modified>
</cp:coreProperties>
</file>