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Exemple de pitch deck startup pour lever des fonds en France</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Modèle concret de présentation investisseurs adapté au marché français</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Fournir un exemple de deck clair, crédible et réutilisable pour préparer une levée de fonds ou une candidature à un programme d’accompagnement en France.</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1. Vision et opportunité</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Notre startup simplifie la gestion énergétique des PME multi-sites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Problème ciblé : coûts élevés, pilotage fragmenté, faible visibilité</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Solution SaaS + IA pour suivre, analyser et réduire les consommations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Ambition : devenir la plateforme de référence de l’optimisation énergétique en France</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Ouvrir avec une promesse simple et compréhensible. Les investisseurs français attendent une vision lisible, reliée à un besoin concret du marché. Éviter l’emphase excessive : privilégier la clarté, la pertinence métier et la crédibilité du positionnement.</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2. Problème marché</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Les PME subissent une hausse durable de leurs coûts d’énergie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Les données sont dispersées entre factures, compteurs et prestataires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Les décisions d’optimisation sont souvent réactives et peu mesurées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La transition réglementaire accroît la pression sur les dirigeants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Montrer que le problème est fréquent, coûteux et urgent. En France, il est utile de relier le besoin à la performance opérationnelle, à la conformité et à la transition écologique. Le but est de démontrer une douleur réelle, pas seulement une tendance.</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3. Solution et proposition de valeur</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Tableau de bord unifié pour consolider les données énergétiques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Alertes automatiques sur les anomalies et dérives de consommation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Recommandations actionnables par site, usage et période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ROI visible en quelques mois grâce aux économies générées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Présenter la solution de manière concrète, orientée usage. Les investisseurs veulent comprendre rapidement ce que fait le produit, pour qui, et pourquoi il crée de la valeur. Mettre l’accent sur l’adoption simple et les bénéfices mesurables.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4. Marché, clients cibles et modèle économique</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Cible prioritaire : PME et ETI de 10 à 200 sites en France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Segments initiaux : retail, logistique, hôtellerie, santé privée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Modèle SaaS par abonnement + frais d’onboarding</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Upsell possible via reporting ESG, benchmark et accompagnement expert</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Expliquer clairement qui achète, comment la startup facture, et sur quels segments elle commence. Pour un pitch en France, mieux vaut montrer une stratégie de go-to-market progressive et réaliste plutôt qu’un marché trop large sans focus.</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5. Traction et validation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12 clients payants signés sur les 9 derniers mois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MRR en croissance de 18 % par mois sur le dernier semestre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Taux de rétention logo de 92 % sur la cohorte initiale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Partenariats en cours avec un intégrateur et un réseau d’incubation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La traction est un signal fort sur le marché français. Même à un stade précoce, il faut montrer des preuves : revenus, usage, rétention, pilotes convertis, références. Ajouter si possible une ou deux marques connues ou un retour client synthétique.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6. Équipe et crédibilité</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CEO : 8 ans d’expérience SaaS B2B et développement commercial</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CTO : expert data et IA appliquées à l’industrie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COO : ancien responsable opérations dans un groupe multi-sites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Soutien de mentors, business angels et dispositifs d’accompagnement</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En France, la qualité de l’équipe et sa capacité d’exécution pèsent fortement dans la décision. Insister sur la complémentarité des profils, la connaissance métier et les éléments de crédibilité : incubateur, subventions, advisory board, premiers investisseurs.</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7</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7. Besoin de financement et prochaines étapes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Levée recherchée : 1,2 M€ en seed</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Usage des fonds : produit 40 %, sales 35 %, déploiement 15 %, opérations 10 %</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Objectifs à 18 mois : 80 clients, 150 k€ MRR, expansion nationale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Prochaine étape : organiser un rendez-vous investisseur et partager la data room</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Conclure avec un besoin de financement précis, une allocation des fonds lisible et des jalons atteignables. La demande doit paraître maîtrisée et cohérente avec le stade de l’entreprise. Terminer par un call to action simple : réunion, envoi du deck complet, accès à la data room.</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Exemple de pitch deck startup pour lever des fonds en France</dc:title>
  <dc:subject>Fournir un exemple de deck clair, crédible et réutilisable pour préparer une levée de fonds ou une candidature à un programme d’accompagnement en France.</dc:subject>
  <dc:creator>秒搭</dc:creator>
  <cp:lastModifiedBy>秒搭</cp:lastModifiedBy>
  <cp:revision>1</cp:revision>
  <dcterms:created xsi:type="dcterms:W3CDTF">2026-03-17T14:58:55Z</dcterms:created>
  <dcterms:modified xsi:type="dcterms:W3CDTF">2026-03-17T14:58:55Z</dcterms:modified>
</cp:coreProperties>
</file>