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Lst>
  <p:notesMasterIdLst>
    <p:notesMasterId r:id="rId11"/>
  </p:notesMaster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notesMaster" Target="notesMasters/notesMaster1.xml"/><Relationship Id="rId12" Type="http://schemas.openxmlformats.org/officeDocument/2006/relationships/presProps" Target="presProps.xml"/><Relationship Id="rId13" Type="http://schemas.openxmlformats.org/officeDocument/2006/relationships/viewProps" Target="viewProps.xml"/><Relationship Id="rId14" Type="http://schemas.openxmlformats.org/officeDocument/2006/relationships/theme" Target="theme/theme1.xml"/><Relationship Id="rId15"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8111D"/>
        </a:solidFill>
      </p:bgPr>
    </p:bg>
    <p:spTree>
      <p:nvGrpSpPr>
        <p:cNvPr id="1" name=""/>
        <p:cNvGrpSpPr/>
        <p:nvPr/>
      </p:nvGrpSpPr>
      <p:grpSpPr>
        <a:xfrm>
          <a:off x="0" y="0"/>
          <a:ext cx="0" cy="0"/>
          <a:chOff x="0" y="0"/>
          <a:chExt cx="0" cy="0"/>
        </a:xfrm>
      </p:grpSpPr>
      <p:sp>
        <p:nvSpPr>
          <p:cNvPr id="2" name="Shape 0"/>
          <p:cNvSpPr/>
          <p:nvPr/>
        </p:nvSpPr>
        <p:spPr>
          <a:xfrm>
            <a:off x="0" y="0"/>
            <a:ext cx="12188952" cy="6858000"/>
          </a:xfrm>
          <a:prstGeom prst="rect">
            <a:avLst/>
          </a:prstGeom>
          <a:solidFill>
            <a:srgbClr val="08111D"/>
          </a:solidFill>
          <a:ln w="12700">
            <a:solidFill>
              <a:srgbClr val="08111D">
                <a:alpha val="0"/>
              </a:srgbClr>
            </a:solidFill>
            <a:prstDash val="solid"/>
          </a:ln>
        </p:spPr>
      </p:sp>
      <p:sp>
        <p:nvSpPr>
          <p:cNvPr id="3" name="Shape 1"/>
          <p:cNvSpPr/>
          <p:nvPr/>
        </p:nvSpPr>
        <p:spPr>
          <a:xfrm>
            <a:off x="566928" y="749808"/>
            <a:ext cx="182880" cy="2103120"/>
          </a:xfrm>
          <a:prstGeom prst="rect">
            <a:avLst/>
          </a:prstGeom>
          <a:solidFill>
            <a:srgbClr val="4CC9F0"/>
          </a:solidFill>
          <a:ln w="12700">
            <a:solidFill>
              <a:srgbClr val="4CC9F0">
                <a:alpha val="0"/>
              </a:srgbClr>
            </a:solidFill>
            <a:prstDash val="solid"/>
          </a:ln>
        </p:spPr>
      </p:sp>
      <p:sp>
        <p:nvSpPr>
          <p:cNvPr id="4" name="Text 2"/>
          <p:cNvSpPr/>
          <p:nvPr/>
        </p:nvSpPr>
        <p:spPr>
          <a:xfrm>
            <a:off x="932688" y="804672"/>
            <a:ext cx="8961120" cy="1170432"/>
          </a:xfrm>
          <a:prstGeom prst="rect">
            <a:avLst/>
          </a:prstGeom>
          <a:noFill/>
          <a:ln/>
        </p:spPr>
        <p:txBody>
          <a:bodyPr wrap="square" lIns="0" tIns="0" rIns="0" bIns="0" rtlCol="0" anchor="ctr"/>
          <a:lstStyle/>
          <a:p>
            <a:pPr indent="0" marL="0">
              <a:buNone/>
            </a:pPr>
            <a:r>
              <a:rPr lang="en-US" sz="2600" b="1" dirty="0">
                <a:solidFill>
                  <a:srgbClr val="F8FBFF"/>
                </a:solidFill>
                <a:latin typeface="Aptos Display" pitchFamily="34" charset="0"/>
                <a:ea typeface="Aptos Display" pitchFamily="34" charset="-122"/>
                <a:cs typeface="Aptos Display" pitchFamily="34" charset="-120"/>
              </a:rPr>
              <a:t>SaaS Sales Deck Example for B2B Software Startups</a:t>
            </a:r>
            <a:endParaRPr lang="en-US" sz="2600" dirty="0"/>
          </a:p>
        </p:txBody>
      </p:sp>
      <p:sp>
        <p:nvSpPr>
          <p:cNvPr id="5" name="Text 3"/>
          <p:cNvSpPr/>
          <p:nvPr/>
        </p:nvSpPr>
        <p:spPr>
          <a:xfrm>
            <a:off x="950976" y="2084832"/>
            <a:ext cx="7863840" cy="566928"/>
          </a:xfrm>
          <a:prstGeom prst="rect">
            <a:avLst/>
          </a:prstGeom>
          <a:noFill/>
          <a:ln/>
        </p:spPr>
        <p:txBody>
          <a:bodyPr wrap="square" lIns="0" tIns="0" rIns="0" bIns="0" rtlCol="0" anchor="ctr"/>
          <a:lstStyle/>
          <a:p>
            <a:pPr indent="0" marL="0">
              <a:buNone/>
            </a:pPr>
            <a:r>
              <a:rPr lang="en-US" sz="1300" dirty="0">
                <a:solidFill>
                  <a:srgbClr val="A6BDD2"/>
                </a:solidFill>
                <a:latin typeface="Aptos" pitchFamily="34" charset="0"/>
                <a:ea typeface="Aptos" pitchFamily="34" charset="-122"/>
                <a:cs typeface="Aptos" pitchFamily="34" charset="-120"/>
              </a:rPr>
              <a:t>A practical B2B software presentation example for demos, investor conversations, and outbound sales meetings</a:t>
            </a:r>
            <a:endParaRPr lang="en-US" sz="1300" dirty="0"/>
          </a:p>
        </p:txBody>
      </p:sp>
      <p:sp>
        <p:nvSpPr>
          <p:cNvPr id="6" name="Text 4"/>
          <p:cNvSpPr/>
          <p:nvPr/>
        </p:nvSpPr>
        <p:spPr>
          <a:xfrm>
            <a:off x="950976" y="5230368"/>
            <a:ext cx="6035040" cy="347472"/>
          </a:xfrm>
          <a:prstGeom prst="rect">
            <a:avLst/>
          </a:prstGeom>
          <a:noFill/>
          <a:ln/>
        </p:spPr>
        <p:txBody>
          <a:bodyPr wrap="square" lIns="0" tIns="0" rIns="0" bIns="0" rtlCol="0" anchor="ctr"/>
          <a:lstStyle/>
          <a:p>
            <a:pPr indent="0" marL="0">
              <a:buNone/>
            </a:pPr>
            <a:r>
              <a:rPr lang="en-US" sz="1100" dirty="0">
                <a:solidFill>
                  <a:srgbClr val="7FDBFF"/>
                </a:solidFill>
                <a:latin typeface="Aptos" pitchFamily="34" charset="0"/>
                <a:ea typeface="Aptos" pitchFamily="34" charset="-122"/>
                <a:cs typeface="Aptos" pitchFamily="34" charset="-120"/>
              </a:rPr>
              <a:t>Objective: Provide a reusable SaaS sales deck example that clearly communicates pain points, product value, ROI, implementation, pricing, and next steps for U.S. B2B buyers.</a:t>
            </a:r>
            <a:endParaRPr lang="en-US" sz="1100" dirty="0"/>
          </a:p>
        </p:txBody>
      </p:sp>
      <p:sp>
        <p:nvSpPr>
          <p:cNvPr id="7" name="Text 5"/>
          <p:cNvSpPr/>
          <p:nvPr/>
        </p:nvSpPr>
        <p:spPr>
          <a:xfrm>
            <a:off x="950976" y="5760720"/>
            <a:ext cx="4389120" cy="219456"/>
          </a:xfrm>
          <a:prstGeom prst="rect">
            <a:avLst/>
          </a:prstGeom>
          <a:noFill/>
          <a:ln/>
        </p:spPr>
        <p:txBody>
          <a:bodyPr wrap="square" lIns="0" tIns="0" rIns="0" bIns="0" rtlCol="0" anchor="ctr"/>
          <a:lstStyle/>
          <a:p>
            <a:pPr indent="0" marL="0">
              <a:buNone/>
            </a:pPr>
            <a:r>
              <a:rPr lang="en-US" sz="1000" dirty="0">
                <a:solidFill>
                  <a:srgbClr val="7D93A8"/>
                </a:solidFill>
                <a:latin typeface="Aptos" pitchFamily="34" charset="0"/>
                <a:ea typeface="Aptos" pitchFamily="34" charset="-122"/>
                <a:cs typeface="Aptos" pitchFamily="34" charset="-120"/>
              </a:rPr>
              <a:t>Generated by 秒搭</a:t>
            </a:r>
            <a:endParaRPr lang="en-US" sz="1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1</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Cover: Modern SaaS Platform for Revenue Teams</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Unified workflow for sales, onboarding, and customer visibility</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Built for growing B2B teams that need speed and accountability</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Designed to reduce manual work and improve pipeline conversion</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Open with a clear one-line value proposition. Position the platform as a practical solution for scaling revenue operations, not just another tool. Keep the intro focused on business outcomes.</a:t>
            </a:r>
            <a:endParaRPr lang="en-US" sz="9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2</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The Problem: Revenue Teams Lose Time Across Fragmented Tools</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Sales activity lives across CRM, spreadsheets, email, and chat</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Manual updates create pipeline blind spots and forecast risk</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Slow handoffs increase time-to-value for new customers</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Describe familiar operating pain in U.S. B2B teams: disconnected systems, inconsistent data, and inefficient collaboration. Make the pain concrete and tied to lost revenue, slower decisions, and customer friction.</a:t>
            </a:r>
            <a:endParaRPr lang="en-US" sz="9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3</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The Solution: One Platform for Execution and Visibility</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Centralize deal tracking, task management, and customer milestones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Automate reminders, approvals, and cross-functional handoffs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Give leaders real-time dashboards for pipeline and delivery health</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Show how the product simplifies execution across the customer lifecycle. Emphasize operational clarity, accountability, and automation. This slide works well with a product UI screenshot or workflow diagram.</a:t>
            </a:r>
            <a:endParaRPr lang="en-US" sz="9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4</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How It Works: Core Product Experience</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Rep dashboard highlights deals, next steps, and risk alerts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Managers see forecast trends, activity coverage, and bottlenecks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Customers benefit from faster onboarding and more consistent communication</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Walk through the core user experience in practical terms. If presenting live, pair each point with a screenshot: rep view, manager view, and customer-facing workflow outcome. Keep the narrative simple and outcome-driven.</a:t>
            </a:r>
            <a:endParaRPr lang="en-US" sz="9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5</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Business Impact: ROI and Total Cost of Ownership</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Reduce admin time with workflow automation and standardized processes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Improve win rates through better follow-up and cleaner pipeline data</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Lower total cost of ownership by consolidating point solutions</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Translate features into financial value. Use U.S. B2B buying language such as ROI, efficiency gains, and TCO reduction. If possible, insert sample metrics like hours saved per rep, faster onboarding, or improved forecast accuracy.</a:t>
            </a:r>
            <a:endParaRPr lang="en-US" sz="9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6</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Proof and Buyer Confidence</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Fast implementation with clear milestones and low IT overhead</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Enterprise-ready security, permissions, and audit visibility</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Customer results can be reinforced with logos, quotes, and KPI callouts</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Address common buyer concerns before they ask: deployment risk, security, and credibility. This is a strong place to add testimonials, customer logos, a short case study, or a security compliance summary.</a:t>
            </a:r>
            <a:endParaRPr lang="en-US" sz="9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7</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Packaging and Pricing Example</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Starter: Core workflow management for early-stage teams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Growth: Advanced automation, reporting, and integrations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Enterprise: Custom controls, security options, and strategic support</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Present pricing in a simple tiered format without overwhelming detail. Focus on how each package aligns to team maturity and buying needs. Mention that final pricing depends on seats, integrations, and support scope.</a:t>
            </a:r>
            <a:endParaRPr lang="en-US" sz="9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8</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Next Step: Schedule the Working Session</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Book a tailored demo based on your current sales process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Review ROI assumptions, implementation timeline, and success criteria</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Agree on pilot scope, stakeholders, and target launch date</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Close with a direct call to action. In U.S. B2B sales, clarity matters: ask for the next meeting, define what will be covered, and reduce ambiguity around the buying process. Make it easy to move forward.</a:t>
            </a:r>
            <a:endParaRPr lang="en-US" sz="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ptos Display"/>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9</Slides>
  <Notes>9</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9</vt:i4>
      </vt:variant>
    </vt:vector>
  </HeadingPairs>
  <TitlesOfParts>
    <vt:vector size="12"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vector>
  </TitlesOfParts>
  <Company>秒搭</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SaaS Sales Deck Example for B2B Software Startups</dc:title>
  <dc:subject>Provide a reusable SaaS sales deck example that clearly communicates pain points, product value, ROI, implementation, pricing, and next steps for U.S. B2B buyers.</dc:subject>
  <dc:creator>秒搭</dc:creator>
  <cp:lastModifiedBy>秒搭</cp:lastModifiedBy>
  <cp:revision>1</cp:revision>
  <dcterms:created xsi:type="dcterms:W3CDTF">2026-03-17T12:06:41Z</dcterms:created>
  <dcterms:modified xsi:type="dcterms:W3CDTF">2026-03-17T12:06:41Z</dcterms:modified>
</cp:coreProperties>
</file>