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Restaurant Franchise Pitch Deck Example for New Locations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Restaurant Franchise Pitch Deck Example for New Locations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Restaurant Franchise Pitch Deck Example for New Locations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Franchise development teams, restaurant founders, and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Food and beverage / Franchising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want a restaurant franchise presentation example to attract franchisees or present expansion opportunities.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restaurant franchise pitch deck, franchise presentation example, franchise opportunity PPT, food business deck example, franchise sales presentation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Tailor to U.S. franchise expectations with territory potential, investment ranges, average unit economics, training support, and franchise disclosure framing.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Growth-focused franchise deck with brand story, market opportunity, location model, economics summary, support plan, and inquiry CTA.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Franchise Pitch Deck Example for New Locations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