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Real Estate Listing Presentation Example for Residential Agents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Real Estate Listing Presentation Example for Residential Agents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Real Estate Listing Presentation Example for Residential Agents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Real estate agents, brokers, and team leads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Real estate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searching for a real estate listing presentation example they can customize for seller appointments in the U.S. housing market.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listing presentation example, seller presentation PPT, listing appointment deck, realtor listing presentation, real estate pitch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Use U.S. residential sales practices such as CMA summaries, neighborhood comps, staging recommendations, digital marketing plan, and commission discussion.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Trust-building real estate deck with local market charts, process timeline, marketing channels, seller FAQs, and closing CTA.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Estate Listing Presentation Example for Residential Agents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