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Quarterly Business Review Presentation Example for Client Accounts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Quarterly Business Review Presentation Example for Client Accounts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Quarterly Business Review Presentation Example for Client Accounts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Customer success managers, account directors, and client services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Professional services / SaaS / Agencies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Users want a reusable quarterly business review PPT example for client meetings and account growth conversations.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QBR presentation example, quarterly business review PPT, client review deck, account management presentation, customer success slide example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U.S. client-facing decks should focus on measurable business outcomes, executive-friendly summaries, benchmark comparisons, and expansion recommendations.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Executive-style review deck with scorecards, KPI dashboards, milestone timeline, risks and opportunities, and next-quarter action plan.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Quarterly Business Review Presentation Example for Client Accounts</dc:title>
  <dc:subject>Turn the current conversation into a structured presentation artifact</dc:subject>
  <dc:creator>秒搭</dc:creator>
  <cp:lastModifiedBy>秒搭</cp:lastModifiedBy>
  <cp:revision>1</cp:revision>
  <dcterms:created xsi:type="dcterms:W3CDTF">2026-03-17T19:17:05Z</dcterms:created>
  <dcterms:modified xsi:type="dcterms:W3CDTF">2026-03-17T19:17:05Z</dcterms:modified>
</cp:coreProperties>
</file>