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Medical Device Sales Presentation Example for Hospital Buyers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Medical Device Sales Presentation Example for Hospital Buyers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Medical Device Sales Presentation Example for Hospital Buyers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Medical device sales reps, sales enablement teams, and healthcare marketers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Healthcare / Medical devices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need a medical device sales PPT example for presenting to hospitals, health systems, and clinical decision-makers.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medical device sales presentation, hospital sales deck example, healthcare product PPT, medical technology pitch deck, clinical sales presentation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Fit U.S. healthcare buying expectations by referencing reimbursement context, clinical evidence, workflow impact, risk reduction, and procurement approval considerations.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Formal healthcare deck with evidence summary, product workflow diagrams, case studies, implementation plan, and value analysis slide.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Device Sales Presentation Example for Hospital Buyers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