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HR Onboarding Presentation Example for New Employees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HR Onboarding Presentation Example for New Employees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HR Onboarding Presentation Example for New Employees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HR teams, people operations managers, and internal communications staff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Human resources / Corporate operations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Users are looking for an onboarding PPT example to streamline employee orientation and improve first-day experience.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employee onboarding presentation, HR onboarding PPT example, new hire orientation slides, company onboarding deck, HR presentation template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Adapt to U.S. workplace norms by including benefits overview, payroll and tax forms, compliance reminders, DEI messaging, and manager check-in expectations.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hint: Friendly internal deck with welcome slides, org chart, policy summary, benefits section, systems access checklist, and first-week roadmap.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HR Onboarding Presentation Example for New Employees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2026-03-17T22:52:04Z</dcterms:created>
  <dcterms:modified xsi:type="dcterms:W3CDTF">2026-03-17T22:52:04Z</dcterms:modified>
</cp:coreProperties>
</file>