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(US) school enrollment presentation for retail brands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(US) school enrollment presentation for retail brands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English (US) school enrollment presentation for retail brands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en-US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United States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English (US) school enrollment presentation for retail brands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English (US) school enrollment presentation for retail brands, presentation, United States, English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clarity, conversion language, ROI framing, and concise calls to action.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clarity, conversion language, ROI framing, and concise calls to action.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English (US) school enrollment presentation for retail brands</dc:title>
  <dc:subject>Turn the current conversation into a structured presentation artifact</dc:subject>
  <dc:creator>秒搭</dc:creator>
  <cp:lastModifiedBy>秒搭</cp:lastModifiedBy>
  <cp:revision>1</cp:revision>
  <dcterms:created xsi:type="dcterms:W3CDTF">2026-03-21T19:17:27Z</dcterms:created>
  <dcterms:modified xsi:type="dcterms:W3CDTF">2026-03-21T19:17:27Z</dcterms:modified>
</cp:coreProperties>
</file>