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(US) real estate project investment deck for franchises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(US) real estate project investment deck for franchises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English (US) real estate project investment deck for franchises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en-US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United States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English (US) real estate project investment deck for franchises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English (US) real estate project investment deck for franchises, presentation, United States, English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clarity, conversion language, ROI framing, and concise calls to action.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clarity, conversion language, ROI framing, and concise calls to action.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English (US) real estate project investment deck for franchises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2026-03-18T00:14:57Z</dcterms:created>
  <dcterms:modified xsi:type="dcterms:W3CDTF">2026-03-18T00:14:57Z</dcterms:modified>
</cp:coreProperties>
</file>