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real estate teams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real estate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real estate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real estate teams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real estate teams, presentation, United States, English, English (US) new energy partner presentation for real estate teams PPT Examples, English (US) new energy partner presentation for real estate teams United States, General business PPT Examples, English (US) new energy partner presentation for real estate teams template, English (US) new energy partner presentation for real estate teams example deck, English (US) new energy partner presentation for real estate teams pitch deck, English (US) new energy partner presentation for real estate teams report deck, English (US) new energy partner presentation for real estate teams PowerPoint sample, English (US) new energy partner presentation for real estate teams speaker notes, English (US) new energy partner presentation for real estate teams example, English (US) new energy partner presentation for real estate teams sample, English (US) new energy partner presentation for real estate teams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real estate teams</dc:title>
  <dc:subject>Turn the current conversation into a structured presentation artifact</dc:subject>
  <dc:creator>秒搭</dc:creator>
  <cp:lastModifiedBy>秒搭</cp:lastModifiedBy>
  <cp:revision>1</cp:revision>
  <dcterms:created xsi:type="dcterms:W3CDTF">2026-05-19T19:17:23Z</dcterms:created>
  <dcterms:modified xsi:type="dcterms:W3CDTF">2026-05-19T19:17:23Z</dcterms:modified>
</cp:coreProperties>
</file>