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(US) new energy partner presentation for professional services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(US) new energy partner presentation for professional services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(US) new energy partner presentation for professional services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en-US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States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(US) new energy partner presentation for professional services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(US) new energy partner presentation for professional services, presentation, United States, English, English (US) new energy partner presentation for professional services PPT Examples, English (US) new energy partner presentation for professional services United States, General business PPT Examples, English (US) new energy partner presentation for professional services template, English (US) new energy partner presentation for professional services example deck, English (US) new energy partner presentation for professional services pitch deck, English (US) new energy partner presentation for professional services report deck, English (US) new energy partner presentation for professional services PowerPoint sample, English (US) new energy partner presentation for professional services speaker notes, English (US) new energy partner presentation for professional services example, English (US) new energy partner presentation for professional services sample, English (US) new energy partner presentation for professional services download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clarity, conversion language, ROI framing, and concise calls to action.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clarity, conversion language, ROI framing, and concise calls to action.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(US) new energy partner presentation for professional services</dc:title>
  <dc:subject>Turn the current conversation into a structured presentation artifact</dc:subject>
  <dc:creator>秒搭</dc:creator>
  <cp:lastModifiedBy>秒搭</cp:lastModifiedBy>
  <cp:revision>1</cp:revision>
  <dcterms:created xsi:type="dcterms:W3CDTF">2026-05-20T19:17:23Z</dcterms:created>
  <dcterms:modified xsi:type="dcterms:W3CDTF">2026-05-20T19:17:23Z</dcterms:modified>
</cp:coreProperties>
</file>