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hospitality brands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hospitality brands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hospitality brands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hospitality brands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hospitality brands, presentation, United States, English, English (US) new energy partner presentation for hospitality brands PPT Examples, English (US) new energy partner presentation for hospitality brands United States, General business PPT Examples, English (US) new energy partner presentation for hospitality brands template, English (US) new energy partner presentation for hospitality brands example deck, English (US) new energy partner presentation for hospitality brands pitch deck, English (US) new energy partner presentation for hospitality brands report deck, English (US) new energy partner presentation for hospitality brands PowerPoint sample, English (US) new energy partner presentation for hospitality brands speaker notes, English (US) new energy partner presentation for hospitality brands example, English (US) new energy partner presentation for hospitality brands sample, English (US) new energy partner presentation for hospitality brands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hospitality brands</dc:title>
  <dc:subject>Turn the current conversation into a structured presentation artifact</dc:subject>
  <dc:creator>秒搭</dc:creator>
  <cp:lastModifiedBy>秒搭</cp:lastModifiedBy>
  <cp:revision>1</cp:revision>
  <dcterms:created xsi:type="dcterms:W3CDTF">2026-05-20T19:17:23Z</dcterms:created>
  <dcterms:modified xsi:type="dcterms:W3CDTF">2026-05-20T19:17:23Z</dcterms:modified>
</cp:coreProperties>
</file>