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(US) new energy partner presentation for enterprise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(US) new energy partner presentation for enterprise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(US) new energy partner presentation for enterprise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en-US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States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(US) new energy partner presentation for enterprise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(US) new energy partner presentation for enterprise teams, presentation, United States, English, English (US) new energy partner presentation for enterprise teams PPT Examples, English (US) new energy partner presentation for enterprise teams United States, General business PPT Examples, English (US) new energy partner presentation for enterprise teams template, English (US) new energy partner presentation for enterprise teams example deck, English (US) new energy partner presentation for enterprise teams pitch deck, English (US) new energy partner presentation for enterprise teams report deck, English (US) new energy partner presentation for enterprise teams PowerPoint sample, English (US) new energy partner presentation for enterprise teams speaker notes, English (US) new energy partner presentation for enterprise teams example, English (US) new energy partner presentation for enterprise teams sample, English (US) new energy partner presentation for enterprise teams download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clarity, conversion language, ROI framing, and concise calls to action.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clarity, conversion language, ROI framing, and concise calls to action.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(US) new energy partner presentation for enterprise teams</dc:title>
  <dc:subject>Turn the current conversation into a structured presentation artifact</dc:subject>
  <dc:creator>秒搭</dc:creator>
  <cp:lastModifiedBy>秒搭</cp:lastModifiedBy>
  <cp:revision>1</cp:revision>
  <dcterms:created xsi:type="dcterms:W3CDTF">2026-05-18T19:17:23Z</dcterms:created>
  <dcterms:modified xsi:type="dcterms:W3CDTF">2026-05-18T19:17:23Z</dcterms:modified>
</cp:coreProperties>
</file>