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English (US) new energy partner presentation for education providers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English (US) new energy partner presentation for education providers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English (US) new energy partner presentation for education providers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en-US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United States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English (US) new energy partner presentation for education providers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English (US) new energy partner presentation for education providers, presentation, United States, English, English (US) new energy partner presentation for education providers PPT Examples, English (US) new energy partner presentation for education providers United States, General business PPT Examples, English (US) new energy partner presentation for education providers template, English (US) new energy partner presentation for education providers example deck, English (US) new energy partner presentation for education providers pitch deck, English (US) new energy partner presentation for education providers report deck, English (US) new energy partner presentation for education providers PowerPoint sample, English (US) new energy partner presentation for education providers speaker notes, English (US) new energy partner presentation for education providers example, English (US) new energy partner presentation for education providers sample, English (US) new energy partner presentation for education providers download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clarity, conversion language, ROI framing, and concise calls to action.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clarity, conversion language, ROI framing, and concise calls to action.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(US) new energy partner presentation for education providers</dc:title>
  <dc:subject>Turn the current conversation into a structured presentation artifact</dc:subject>
  <dc:creator>秒搭</dc:creator>
  <cp:lastModifiedBy>秒搭</cp:lastModifiedBy>
  <cp:revision>1</cp:revision>
  <dcterms:created xsi:type="dcterms:W3CDTF">2026-05-15T19:17:17Z</dcterms:created>
  <dcterms:modified xsi:type="dcterms:W3CDTF">2026-05-15T19:17:17Z</dcterms:modified>
</cp:coreProperties>
</file>