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(US) new energy partner presentation for ecommerce operators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(US) new energy partner presentation for ecommerce operators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(US) new energy partner presentation for ecommerce operators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States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(US) new energy partner presentation for ecommerce operators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(US) new energy partner presentation for ecommerce operators, presentation, United States, English, English (US) new energy partner presentation for ecommerce operators PPT Examples, English (US) new energy partner presentation for ecommerce operators United States, General business PPT Examples, English (US) new energy partner presentation for ecommerce operators template, English (US) new energy partner presentation for ecommerce operators example deck, English (US) new energy partner presentation for ecommerce operators pitch deck, English (US) new energy partner presentation for ecommerce operators report deck, English (US) new energy partner presentation for ecommerce operators PowerPoint sample, English (US) new energy partner presentation for ecommerce operators speaker notes, English (US) new energy partner presentation for ecommerce operators example, English (US) new energy partner presentation for ecommerce operators sample, English (US) new energy partner presentation for ecommerce operators download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clarity, conversion language, ROI framing, and concise calls to action.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clarity, conversion language, ROI framing, and concise calls to action.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(US) new energy partner presentation for ecommerce operators</dc:title>
  <dc:subject>Turn the current conversation into a structured presentation artifact</dc:subject>
  <dc:creator>秒搭</dc:creator>
  <cp:lastModifiedBy>秒搭</cp:lastModifiedBy>
  <cp:revision>1</cp:revision>
  <dcterms:created xsi:type="dcterms:W3CDTF">2026-05-16T19:17:22Z</dcterms:created>
  <dcterms:modified xsi:type="dcterms:W3CDTF">2026-05-16T19:17:22Z</dcterms:modified>
</cp:coreProperties>
</file>