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English (US) new energy partner presentation for consulting firms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English (US) new energy partner presentation for consulting firms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English (US) new energy partner presentation for consulting firms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en-US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United States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English (US) new energy partner presentation for consulting firms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English (US) new energy partner presentation for consulting firms, presentation, United States, English, English (US) new energy partner presentation for consulting firms PPT Examples, English (US) new energy partner presentation for consulting firms United States, General business PPT Examples, English (US) new energy partner presentation for consulting firms template, English (US) new energy partner presentation for consulting firms example deck, English (US) new energy partner presentation for consulting firms pitch deck, English (US) new energy partner presentation for consulting firms report deck, English (US) new energy partner presentation for consulting firms PowerPoint sample, English (US) new energy partner presentation for consulting firms speaker notes, English (US) new energy partner presentation for consulting firms example, English (US) new energy partner presentation for consulting firms sample, English (US) new energy partner presentation for consulting firms download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clarity, conversion language, ROI framing, and concise calls to action.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clarity, conversion language, ROI framing, and concise calls to action.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(US) new energy partner presentation for consulting firms</dc:title>
  <dc:subject>Turn the current conversation into a structured presentation artifact</dc:subject>
  <dc:creator>秒搭</dc:creator>
  <cp:lastModifiedBy>秒搭</cp:lastModifiedBy>
  <cp:revision>1</cp:revision>
  <dcterms:created xsi:type="dcterms:W3CDTF">2026-05-15T19:17:17Z</dcterms:created>
  <dcterms:modified xsi:type="dcterms:W3CDTF">2026-05-15T19:17:17Z</dcterms:modified>
</cp:coreProperties>
</file>