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Ecommerce Marketing Strategy Presentation Example for DTC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Ecommerce Marketing Strategy Presentation Example for DTC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Ecommerce Marketing Strategy Presentation Example for DTC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Ecommerce managers, growth marketers, founders, and agencies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Retail / Ecommerce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Users need an ecommerce marketing strategy PPT example they can use for internal planning or agency-client presentations.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ecommerce marketing strategy presentation, DTC brand PPT example, retail marketing deck, performance marketing presentation, ecommerce growth strategy slides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Reflect U.S. ecommerce priorities like CAC, LTV, conversion rate, seasonal promotions, channel mix, and ROI-focused media planning.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Data-driven marketing deck with funnel visuals, campaign roadmap, budget tables, KPI targets, and optimization recommendations.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Ecommerce Marketing Strategy Presentation Example for DTC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