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Cybersecurity Executive Presentation Example for Risk and Compliance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Cybersecurity Executive Presentation Example for Risk and Compliance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Cybersecurity Executive Presentation Example for Risk and Compliance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IT leaders, security teams, consultants, and managed service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Cybersecurity / IT services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are looking for a cybersecurity PPT example to brief executives, boards, or clients on security posture and investment priorities.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cybersecurity presentation example, security executive deck, risk and compliance PPT, IT security presentation, board cybersecurity slides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In the U.S., emphasize business risk, regulatory exposure, cyber insurance implications, incident response readiness, and budget ROI for leadership audiences.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Board-style presentation with risk heatmaps, maturity model, compliance checklist, roadmap, and investment recommendation slides.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Cybersecurity Executive Presentation Example for Risk and Compliance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