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Construction Project Proposal Presentation Example for Commercial Bids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Construction Project Proposal Presentation Example for Commercial Bids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Construction Project Proposal Presentation Example for Commercial Bids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General contractors, estimators, project managers, and business development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Construction / Commercial services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want a construction proposal PPT example for bidding on commercial projects and presenting to owners or developers.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construction proposal presentation, commercial bid PPT example, contractor presentation deck, project proposal slides construction, construction sales presentation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For U.S. commercial buyers, include safety record, licensing and insurance credibility, schedule reliability, subcontractor coordination, and cost transparency.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Structured proposal deck with project summary, methodology, milestone schedule, team bios, safety credentials, and bid next steps.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Project Proposal Presentation Example for Commercial Bids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