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notesMasterIdLst>
    <p:notesMasterId r:id="rId11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notesMaster" Target="notesMasters/notesMaster1.xml"/><Relationship Id="rId12" Type="http://schemas.openxmlformats.org/officeDocument/2006/relationships/presProps" Target="presProps.xml"/><Relationship Id="rId13" Type="http://schemas.openxmlformats.org/officeDocument/2006/relationships/viewProps" Target="viewProps.xml"/><Relationship Id="rId14" Type="http://schemas.openxmlformats.org/officeDocument/2006/relationships/theme" Target="theme/theme1.xml"/><Relationship Id="rId15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Business Proposal Presentation Example for Marketing Agencies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 client-ready proposal deck template for winning retainers and clarifying scope, outcomes, and next steps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Provide a practical, U.S.-market proposal presentation example that helps marketing agencies communicate client challenges, proposed services, expected results, timeline, pricing, and approval steps.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Proposal Overview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Prepared for: [Client Name]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Goal: Drive qualified leads and revenue growth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Proposal period: Initial 90-day engagement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Services: Strategy, media, creative, and reporting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a clear summary of the proposal. Frame the engagement around business outcomes, not just activities. Position the agency as a strategic growth partner with a defined 90-day starting scope.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Client Challenges and Opportunity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Lead volume is inconsistent across channels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Paid media spend lacks clear ROI visibility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Website conversion rate is below target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Opportunity to improve acquisition efficiency and reporting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Demonstrate that the agency understands the client’s current pain points. Keep this business-focused and measurable. Show that the proposal is built to solve real growth and accountability issues.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Strategy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Align campaigns to revenue-focused audience segments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Launch full-funnel media and remarketing programs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Refresh ad creative and landing page messaging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Implement weekly optimization and KPI reviews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a concise challenge-solution narrative. Explain how the strategy connects targeting, creative, conversion optimization, and reporting into one performance system.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Scope of Services and Deliverables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Channel strategy and campaign planning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Paid search, paid social, and retargeting management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 creative direction and landing page recommendations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Monthly reporting dashboard and performance insights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Clarify exactly what is included so expectations are aligned early. This slide should help prevent scope confusion while making the offer feel tangible and operationally ready.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Expected Outcomes and Sample KPIs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Increase marketing-qualified leads by 25% to 40%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Reduce cost per lead by 15% to 20%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Improve landing page conversion rate to 3%+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Track ROAS, pipeline value, and booked meetings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outcome-driven language appropriate for U.S. buyers. Present realistic KPI ranges rather than guarantees. Tie marketing performance to sales impact wherever possible.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Timeline and Implementation Plan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Weeks 1-2: Discovery, audit, and tracking setup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Weeks 3-4: Campaign build, creative launch, QA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Month 2: Optimization, testing, and budget shifts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Month 3: Scale winners and present growth plan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that the agency has a structured rollout process. Buyers want confidence that the team can move fast without creating chaos. Keep the plan time-bound and easy to approve.</a:t>
            </a:r>
            <a:endParaRPr lang="en-US" sz="9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7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Pricing Options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Starter: $4,500/month for 1-2 channels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Growth: $7,500/month for multi-channel management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Performance Plus: $12,000/month with CRO support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Ad spend billed separately; 3-month minimum term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simple pricing tiers to support faster decision-making. Keep language transparent and buyer-friendly. Mention minimum term and ad spend treatment to avoid downstream friction.</a:t>
            </a:r>
            <a:endParaRPr lang="en-US" sz="9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8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Recommendation and 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Recommended package: Growth plan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Approve scope, budget, and start date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Schedule kickoff meeting within 5 business days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Begin onboarding and asset transfer immediately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a direct recommendation and a low-friction path to approval. Make the next steps feel concrete, fast, and easy to act on. This final slide should help move the buyer from interest to commitment.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9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2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Business Proposal Presentation Example for Marketing Agencies</dc:title>
  <dc:subject>Provide a practical, U.S.-market proposal presentation example that helps marketing agencies communicate client challenges, proposed services, expected results, timeline, pricing, and approval steps.</dc:subject>
  <dc:creator>秒搭</dc:creator>
  <cp:lastModifiedBy>秒搭</cp:lastModifiedBy>
  <cp:revision>1</cp:revision>
  <dcterms:created xsi:type="dcterms:W3CDTF">2026-03-17T16:42:40Z</dcterms:created>
  <dcterms:modified xsi:type="dcterms:W3CDTF">2026-03-17T16:42:40Z</dcterms:modified>
</cp:coreProperties>
</file>