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Tender Presentation Example for UK Public Sector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Tender Presentation Example for UK Public Sector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Tender Presentation Example for UK Public Sector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Bid managers, procurement teams, consultants, and suppliers responding to formal opportunities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Public sector procurement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need a bid or tender presentation example for supplier presentations and procurement interviews.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tender presentation example, bid presentation UK, public sector procurement ppt, supplier presentation example, ITT presentation deck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Reflect UK public sector norms with compliance signals, evaluation awareness, social value references, mobilisation detail, and evidence-based claims.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Formal bid deck with understanding of requirements, delivery model, governance, implementation timetable, risk controls, and social value.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Tender Presentation Example for UK Public Sector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