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Sales Pitch Deck Example for UK SMEs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practical B2B sales presentation template for prospect meetings and client proposals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Provide a realistic, customisable sales deck that UK SME teams can use to present a clear problem, credible solution, pricing, proof, and next steps to prospective clients.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Why This Matters for UK SMEs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Teams are expected to win more business with limited time and budget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Prospects want clear value, simple pricing, and low delivery risk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Many sales decks explain features but not business outcomes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strong pitch deck helps standardise meetings and improve conversion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by framing the commercial reality for UK SMEs: lean teams, cautious buyers, and pressure to show value quickly. Position this deck as a practical tool for sales conversations rather than a glossy corporate presentation.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Common Client Challenges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Lead generation is inconsistent across channels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Sales follow-up lacks structure and visibility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Proposals take too long to prepare and approve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Owners need measurable return, not vague promises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this slide to show you understand the prospect's day-to-day issues. Keep the language grounded and specific. Mention that these are typical pain points seen across service firms, wholesalers, consultancies, and other SME environments.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Our Solution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structured sales system tailored to SME buying cycles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Clear messaging, proposal templates, and follow-up workflows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Practical reporting on pipeline, win rate, and revenue impact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Implementation designed to minimise disruption to daily operations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solution as practical and manageable. Avoid overclaiming. Emphasise that the offer combines process, tools, and support, with a focus on helping teams sell more consistently rather than promising unrealistic transformation.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How We Deliver Value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Review current sales process and identify conversion gaps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Create a tailored pitch narrative and proposal structure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Set up repeatable outreach, follow-up, and reporting steps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Train the team and refine based on live client feedback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Walk through the delivery model step by step. UK buyers often respond well to visible process and defined scope, so make the approach feel methodical, low-risk, and easy to understand.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Proof and Example Outcome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client: regional B2B services firm with a small sales team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Challenge: low proposal conversion and inconsistent follow-up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Approach: refreshed deck, standard proposal format, CRM workflow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Result: stronger meeting quality, faster proposals, better pipeline visibility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a modest, evidence-led case study example. If exact figures are unavailable, avoid inventing inflated metrics. Focus on credible operational improvements and commercial benefits that buyers can recognise as realistic.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Pricing and Engagement Options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Starter: core sales deck and proposal template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Growth: messaging, workflow setup, and team training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Ongoing support: monthly review and optimisation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Transparent scope, timelines, and deliverables from the outset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pricing language straightforward and flexible. This slide should signal commercial clarity rather than aggressive selling. In a live version, insert actual price bands or proposal-specific figures relevant to the prospect.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Implementation Plan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1: discovery session and sales material review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2: draft messaging, deck structure, and proposal assets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3: feedback, revisions, and team enablement session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4: launch, handover, and performance check-in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that the engagement is time-bounded and practical. Buyers want to know what happens after agreement, who is involved, and how quickly they can start seeing a more organised sales process.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8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Next Step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Agree the priority sales challenge to address first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Select the most suitable engagement option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Book a discovery call or proposal review session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Set a start date and define success measures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a clear and low-friction call to action. Invite the prospect to move into a discovery discussion, using the deck as a basis for tailoring scope, pricing, and expected outcomes to their business.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Pitch Deck Example for UK SMEs</dc:title>
  <dc:subject>Provide a realistic, customisable sales deck that UK SME teams can use to present a clear problem, credible solution, pricing, proof, and next steps to prospective clients.</dc:subject>
  <dc:creator>秒搭</dc:creator>
  <cp:lastModifiedBy>秒搭</cp:lastModifiedBy>
  <cp:revision>1</cp:revision>
  <dcterms:created xsi:type="dcterms:W3CDTF">2026-03-17T16:43:20Z</dcterms:created>
  <dcterms:modified xsi:type="dcterms:W3CDTF">2026-03-17T16:43:20Z</dcterms:modified>
</cp:coreProperties>
</file>