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Quarterly Business Review Presentation Example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Quarterly Business Review Presentation Example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Quarterly Business Review Presentation Example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Account managers, customer success teams, agencies, and service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Client services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want a QBR deck example that helps retain clients and present value in a structured way.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quarterly business review presentation, QBR deck example, client review ppt, account management presentation, customer success slides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Use measured reporting, service-level summaries, delivery evidence, and practical recommendations rather than aggressive upsell language.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Client-facing review deck with KPI summary, completed work, lessons learned, roadmap, and actions agreed.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Quarterly Business Review Presentation Example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