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Project Status Report Presentation Example</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PMO-style delivery update for stakeholder review</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Provide a clear, professional example of a project status report presentation that communicates progress, delivery confidence, risks, budget position, and decisions required.</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Executive Summary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Overall project status: Amber</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Delivery confidence remains moderate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Key scope items are progressing to plan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Timeline pressure sits around testing and sign-off</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Primary focus this period: stabilise delivery and close open actions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a concise summary in a typical UK PMO style. Explain that the project is currently rated Amber due to manageable but material delivery risks, rather than critical failure. Confirm that core workstreams are moving forward, but note pressure on the plan caused by testing readiness, stakeholder approvals, and dependency management.</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Progress Since Last Reporting Period</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Requirements baseline approved by business lead</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Core build completed for priority features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Data migration rehearsal finished with minor defects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Supplier weekly governance now in place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Training materials drafted for first user group</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Use this slide to show tangible movement since the previous report. Keep commentary factual and specific. Highlight completed outputs, governance improvements, and any progress that reduces uncertainty. If presenting to senior stakeholders, focus on outcomes rather than detailed task activity.</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Milestone Tracker</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Discovery and planning: Complete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Design sign-off: Complete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Build phase: On track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System integration testing: At risk by 1 week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User acceptance testing: Dependent on business availability</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Walk through milestone status using clear stage language. Emphasise where dates remain secure and where slippage risk exists. For the at-risk items, explain the cause and current mitigation. This is a useful slide for sponsors who want visibility of critical path movement without reviewing the full project plan.</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Budget and Resource Position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Approved budget: £850k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Actual spend to date: £510k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Forecast at completion: £872k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Variance forecast: +£22k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Main pressure: extended test support and contractor cover</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budget information with restrained, precise wording. Note that the project is forecasting a modest overspend and explain the drivers clearly. Make the distinction between current spend and forecast position. Mention whether the variance is within delegated tolerance or requires formal approval.</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Top Risks and Issues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Risk: delayed business sign-off could affect UAT start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Risk: third-party interface readiness remains uncertain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Issue: two high-priority defects still under investigation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Issue: reporting requirements need final confirmation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Mitigation: daily triage and escalation through governance forum</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Separate risks from active issues in your verbal explanation, even if both appear on one slide. For each item, cover impact, ownership, and action underway. Keep tone measured and avoid overstating confidence. Mention where escalation routes are active and where support is required from the wider stakeholder group.</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RAG Status by Workstream</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Scope: Green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Schedule: Amber</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Budget: Amber</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Quality: Amber</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Resourcing: Green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This slide gives a simple cross-project view often expected in UK status reporting. Explain the reason behind each rating briefly. In particular, note that governance and compliance are in place, which helps reassure stakeholders that the project remains controlled even where delivery pressure exists.</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7</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Decisions Required and 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business approvers for UAT by end of week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Approve forecast budget variance or reduce scope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Escalate third-party dependency through sponsor channel</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Close open defects before readiness review</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Recommendation: retain target go-live with weekly checkpoint</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clear actions and decisions rather than a passive summary. Make explicit what is needed from sponsors, business leads, and delivery teams. End on a practical recommendation: continue towards the target date, but maintain close weekly review and be prepared to re-baseline if the current risks are not reduced in the next reporting cycle.</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Status Report Presentation Example</dc:title>
  <dc:subject>Provide a clear, professional example of a project status report presentation that communicates progress, delivery confidence, risks, budget position, and decisions required.</dc:subject>
  <dc:creator>秒搭</dc:creator>
  <cp:lastModifiedBy>秒搭</cp:lastModifiedBy>
  <cp:revision>1</cp:revision>
  <dcterms:created xsi:type="dcterms:W3CDTF">2026-03-17T14:56:02Z</dcterms:created>
  <dcterms:modified xsi:type="dcterms:W3CDTF">2026-03-17T14:56:02Z</dcterms:modified>
</cp:coreProperties>
</file>