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Marketing Strategy Presentation Example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Marketing Strategy Presentation Example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Marketing Strategy Presentation Example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Marketing managers, consultants, heads of growth, and in-house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Marketing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are looking for a strategy PPT example to present a clear marketing plan to leadership or clients.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marketing strategy presentation, marketing plan ppt example, campaign strategy deck, brand strategy slides, digital marketing presentation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Emphasise evidence, audience segmentation, budget discipline, and realistic performance expectations in line with UK business communication norms.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Strategy deck with market analysis, audience personas, channel mix, campaign calendar, budget breakdown, and KPI framework.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Strategy Presentation Example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