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Investor Pitch Deck Example UK Startup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Investor Pitch Deck Example UK Startup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Investor Pitch Deck Example UK Startup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Startup founders, early-stage teams, accelerators, and advisors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Startups and venture capital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need an investor deck example they can use to prepare for angel or seed fundraising conversations.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investor pitch deck example, startup pitch deck UK, seed fundraising presentation, angel investor deck, startup ppt example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Keep projections grounded, state assumptions clearly, and present traction and use of funds with realistic wording suited to UK investors.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Startup fundraising deck with market opportunity, product demo, traction metrics, business model, go-to-market, financial summary, and ask.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Example UK Startup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