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Health and Safety Training Presentation Example UK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Health and Safety Training Presentation Example UK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Health and Safety Training Presentation Example UK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HR managers, HSE officers, site managers, and compliance trainers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Health and safety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Users need a ready-made safety training PPT example for onboarding, refresher sessions, or compliance briefings.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health and safety training ppt, workplace safety presentation UK, HSE training slides, safety induction presentation, compliance training deck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Reference UK workplace practice, reporting lines, incident logging, and compliance expectations in a practical, non-alarmist tone.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Training deck with policy overview, hazard examples, reporting process, emergency actions, and knowledge check slides.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and Safety Training Presentation Example UK</dc:title>
  <dc:subject>Turn the current conversation into a structured presentation artifact</dc:subject>
  <dc:creator>秒搭</dc:creator>
  <cp:lastModifiedBy>秒搭</cp:lastModifiedBy>
  <cp:revision>1</cp:revision>
  <dcterms:created xsi:type="dcterms:W3CDTF">2026-03-17T19:17:05Z</dcterms:created>
  <dcterms:modified xsi:type="dcterms:W3CDTF">2026-03-17T19:17:05Z</dcterms:modified>
</cp:coreProperties>
</file>