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GDPR Compliance Presentation Example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GDPR Compliance Presentation Example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GDPR Compliance Presentation Example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Compliance managers, data protection leads, HR teams, and small business owners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Legal and compliance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Users are searching for a GDPR PPT example to train staff or explain data protection processes clearly.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GDPR presentation example, data protection training ppt, GDPR compliance slides, UK GDPR presentation, privacy training deck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Reflect UK GDPR terminology, accountability principles, records of processing, and practical compliance steps suitable for UK organisations.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Compliance training deck with key principles, staff responsibilities, common scenarios, breach response, and policy checklist.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GDPR Compliance Presentation Example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